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7"/>
  </p:notesMasterIdLst>
  <p:handoutMasterIdLst>
    <p:handoutMasterId r:id="rId8"/>
  </p:handoutMasterIdLst>
  <p:sldIdLst>
    <p:sldId id="295" r:id="rId2"/>
    <p:sldId id="296" r:id="rId3"/>
    <p:sldId id="293" r:id="rId4"/>
    <p:sldId id="292" r:id="rId5"/>
    <p:sldId id="29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49C02-5359-4422-B8DF-FE1C556262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2DE57-1FAC-4E5E-AF60-DF35DEFC5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61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4E260-453A-446B-AC79-AEE83AADD27A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18DE7-7384-406F-B57C-E7C0097AD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9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18DE7-7384-406F-B57C-E7C0097ADB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0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18DE7-7384-406F-B57C-E7C0097AD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6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18DE7-7384-406F-B57C-E7C0097AD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4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18DE7-7384-406F-B57C-E7C0097AD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7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18DE7-7384-406F-B57C-E7C0097AD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12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23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5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5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5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45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175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3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9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596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7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8683"/>
                    </a14:imgEffect>
                    <a14:imgEffect>
                      <a14:saturation sat="30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10/3/2019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The Brain Power Troopers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55B0BF5E-D52F-48AE-9D3B-866F81F7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6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1</a:t>
            </a:fld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xmlns="" id="{691C2B5F-1A80-43F8-ACD2-FA826CEA8E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04" y="269047"/>
            <a:ext cx="2108718" cy="621029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0F95FFC9-0D19-4862-81D3-3E56AC15E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600" b="1" smtClean="0"/>
              <a:t>10/3/2019</a:t>
            </a:r>
            <a:endParaRPr lang="en-US" sz="1600" b="1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34CDA5D8-5120-4628-BB99-BDABC896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2000" b="1" dirty="0"/>
              <a:t>The Brain </a:t>
            </a:r>
            <a:r>
              <a:rPr lang="en-GB" sz="2000" b="1" dirty="0" smtClean="0"/>
              <a:t>Power Troopers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85611" y="890076"/>
            <a:ext cx="996824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Problem  </a:t>
            </a:r>
            <a:r>
              <a:rPr lang="en-US" sz="2800" b="1" dirty="0" err="1" smtClean="0"/>
              <a:t>Idetification</a:t>
            </a:r>
            <a:r>
              <a:rPr lang="en-US" sz="2800" b="1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Whether to invest in </a:t>
            </a:r>
            <a:r>
              <a:rPr lang="en-US" dirty="0" err="1" smtClean="0"/>
              <a:t>valeendia</a:t>
            </a:r>
            <a:r>
              <a:rPr lang="en-US" dirty="0"/>
              <a:t> </a:t>
            </a:r>
            <a:r>
              <a:rPr lang="en-US" dirty="0" smtClean="0"/>
              <a:t>with these problems identified?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Diversity problem ( Low payments in </a:t>
            </a:r>
            <a:r>
              <a:rPr lang="en-US" dirty="0" err="1" smtClean="0"/>
              <a:t>Comfi</a:t>
            </a:r>
            <a:r>
              <a:rPr lang="en-US" dirty="0" smtClean="0"/>
              <a:t> Co, less emphasis on women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Comfi</a:t>
            </a:r>
            <a:r>
              <a:rPr lang="en-US" dirty="0" smtClean="0"/>
              <a:t> has polluted the environment and government has fined. </a:t>
            </a:r>
            <a:r>
              <a:rPr lang="en-US" dirty="0" err="1" smtClean="0"/>
              <a:t>HiLite</a:t>
            </a:r>
            <a:r>
              <a:rPr lang="en-US" dirty="0" smtClean="0"/>
              <a:t> wants to spend some additional money because of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Valeendia</a:t>
            </a:r>
            <a:r>
              <a:rPr lang="en-US" dirty="0" smtClean="0"/>
              <a:t> people have low environmental awareness with high </a:t>
            </a:r>
            <a:r>
              <a:rPr lang="en-US" dirty="0" err="1" smtClean="0"/>
              <a:t>corbon</a:t>
            </a:r>
            <a:r>
              <a:rPr lang="en-US" dirty="0" smtClean="0"/>
              <a:t> emission</a:t>
            </a:r>
          </a:p>
          <a:p>
            <a:endParaRPr lang="en-US" dirty="0" smtClean="0"/>
          </a:p>
          <a:p>
            <a:r>
              <a:rPr lang="en-US" dirty="0" smtClean="0"/>
              <a:t>Though the company has the advantage of </a:t>
            </a:r>
            <a:r>
              <a:rPr lang="en-US" dirty="0" err="1" smtClean="0"/>
              <a:t>employeeing</a:t>
            </a:r>
            <a:r>
              <a:rPr lang="en-US" dirty="0" smtClean="0"/>
              <a:t> people at low wage, there is a question for investors of </a:t>
            </a:r>
            <a:r>
              <a:rPr lang="en-US" dirty="0" err="1" smtClean="0"/>
              <a:t>HiLite</a:t>
            </a:r>
            <a:r>
              <a:rPr lang="en-US" dirty="0" smtClean="0"/>
              <a:t> whether the company is going in </a:t>
            </a:r>
            <a:r>
              <a:rPr lang="en-US" dirty="0" err="1" smtClean="0"/>
              <a:t>unetjical</a:t>
            </a:r>
            <a:r>
              <a:rPr lang="en-US" dirty="0" smtClean="0"/>
              <a:t> direction.</a:t>
            </a:r>
          </a:p>
          <a:p>
            <a:endParaRPr lang="en-US" dirty="0"/>
          </a:p>
          <a:p>
            <a:r>
              <a:rPr lang="en-US" dirty="0" smtClean="0"/>
              <a:t>This might affect the company goodwill and brand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0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2</a:t>
            </a:fld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xmlns="" id="{691C2B5F-1A80-43F8-ACD2-FA826CEA8E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04" y="269047"/>
            <a:ext cx="2108718" cy="621029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A677B798-9855-4E31-B649-366274C10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86" y="605307"/>
            <a:ext cx="10405867" cy="5497295"/>
          </a:xfrm>
        </p:spPr>
        <p:txBody>
          <a:bodyPr/>
          <a:lstStyle/>
          <a:p>
            <a:r>
              <a:rPr lang="en-US" b="1" dirty="0" smtClean="0"/>
              <a:t>Key factors of </a:t>
            </a:r>
            <a:r>
              <a:rPr lang="en-US" b="1" dirty="0" err="1" smtClean="0"/>
              <a:t>HiLite</a:t>
            </a:r>
            <a:endParaRPr lang="en-US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strength</a:t>
            </a:r>
            <a:r>
              <a:rPr lang="en-US" spc="10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of</a:t>
            </a:r>
            <a:r>
              <a:rPr lang="en-US" spc="10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brand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quality</a:t>
            </a:r>
            <a:r>
              <a:rPr lang="en-US" spc="4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of se</a:t>
            </a:r>
            <a:r>
              <a:rPr lang="en-US" spc="3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r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vice</a:t>
            </a:r>
            <a:r>
              <a:rPr lang="en-US" spc="-2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and</a:t>
            </a:r>
            <a:r>
              <a:rPr lang="en-US" spc="-3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choice</a:t>
            </a:r>
            <a:r>
              <a:rPr lang="en-US" spc="-3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of</a:t>
            </a:r>
            <a:r>
              <a:rPr lang="en-US" spc="-3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locations</a:t>
            </a:r>
            <a:r>
              <a:rPr lang="en-US" spc="-3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,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great</a:t>
            </a:r>
            <a:r>
              <a:rPr lang="en-US" spc="-3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value</a:t>
            </a:r>
            <a:r>
              <a:rPr lang="en-US" spc="-3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for</a:t>
            </a:r>
            <a:r>
              <a:rPr lang="en-US" spc="-3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mone</a:t>
            </a:r>
            <a:r>
              <a:rPr lang="en-US" spc="-8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y</a:t>
            </a:r>
            <a:endParaRPr lang="en-US" sz="3200" dirty="0">
              <a:latin typeface="Calibri" panose="020F0502020204030204" pitchFamily="34" charset="0"/>
              <a:ea typeface="NewsGoth BT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Levels</a:t>
            </a:r>
            <a:r>
              <a:rPr lang="en-US" spc="65" dirty="0" smtClean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of</a:t>
            </a:r>
            <a:r>
              <a:rPr lang="en-US" spc="6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customer</a:t>
            </a:r>
            <a:r>
              <a:rPr lang="en-US" spc="6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satisfactio</a:t>
            </a:r>
            <a:r>
              <a:rPr lang="en-US" spc="-1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n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Continuing</a:t>
            </a:r>
            <a:r>
              <a:rPr lang="en-US" spc="7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growth</a:t>
            </a:r>
            <a:r>
              <a:rPr lang="en-US" spc="7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of</a:t>
            </a:r>
            <a:r>
              <a:rPr lang="en-US" spc="7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the</a:t>
            </a:r>
            <a:r>
              <a:rPr lang="en-US" spc="7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budget</a:t>
            </a:r>
            <a:r>
              <a:rPr lang="en-US" spc="7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hotel</a:t>
            </a:r>
            <a:r>
              <a:rPr lang="en-US" spc="7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market</a:t>
            </a:r>
            <a:r>
              <a:rPr lang="en-US" spc="7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as</a:t>
            </a:r>
            <a:r>
              <a:rPr lang="en-US" spc="7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the</a:t>
            </a:r>
            <a:r>
              <a:rPr lang="en-US" spc="7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luxu</a:t>
            </a:r>
            <a:r>
              <a:rPr lang="en-US" spc="3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r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y</a:t>
            </a:r>
            <a:r>
              <a:rPr lang="en-US" spc="7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and</a:t>
            </a:r>
            <a:r>
              <a:rPr lang="en-US" spc="70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mid-price sectors</a:t>
            </a:r>
            <a:r>
              <a:rPr lang="en-US" spc="19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continue</a:t>
            </a:r>
            <a:r>
              <a:rPr lang="en-US" spc="19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to</a:t>
            </a:r>
            <a:r>
              <a:rPr lang="en-US" spc="195" dirty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NewsGoth BT"/>
                <a:ea typeface="NewsGoth BT"/>
                <a:cs typeface="NewsGoth BT"/>
              </a:rPr>
              <a:t>decline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00"/>
                </a:solidFill>
                <a:latin typeface="NewsGoth BT"/>
                <a:ea typeface="Calibri" panose="020F0502020204030204" pitchFamily="34" charset="0"/>
                <a:cs typeface="Times New Roman" panose="02020603050405020304" pitchFamily="18" charset="0"/>
              </a:rPr>
              <a:t>Because of web based technology, total bookings have increased to 80%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00"/>
                </a:solidFill>
                <a:latin typeface="NewsGoth BT"/>
                <a:ea typeface="Calibri" panose="020F0502020204030204" pitchFamily="34" charset="0"/>
                <a:cs typeface="Times New Roman" panose="02020603050405020304" pitchFamily="18" charset="0"/>
              </a:rPr>
              <a:t>Strong employee relationship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00"/>
                </a:solidFill>
                <a:latin typeface="NewsGoth BT"/>
                <a:ea typeface="Calibri" panose="020F0502020204030204" pitchFamily="34" charset="0"/>
                <a:cs typeface="Times New Roman" panose="02020603050405020304" pitchFamily="18" charset="0"/>
              </a:rPr>
              <a:t>High concern on environment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0F95FFC9-0D19-4862-81D3-3E56AC15E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600" b="1" smtClean="0"/>
              <a:t>10/3/2019</a:t>
            </a:r>
            <a:endParaRPr lang="en-US" sz="1600" b="1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xmlns="" id="{34CDA5D8-5120-4628-BB99-BDABC896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GB" sz="2000" b="1" dirty="0"/>
              <a:t>The Brain </a:t>
            </a:r>
            <a:r>
              <a:rPr lang="en-GB" sz="2000" b="1" dirty="0" smtClean="0"/>
              <a:t>Power Troopers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5486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3</a:t>
            </a:fld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="" xmlns:a16="http://schemas.microsoft.com/office/drawing/2014/main" id="{691C2B5F-1A80-43F8-ACD2-FA826CEA8E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04" y="269047"/>
            <a:ext cx="2108718" cy="621029"/>
          </a:xfrm>
        </p:spPr>
      </p:pic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A677B798-9855-4E31-B649-366274C10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42996" y="890076"/>
            <a:ext cx="9881057" cy="5212526"/>
          </a:xfrm>
        </p:spPr>
        <p:txBody>
          <a:bodyPr/>
          <a:lstStyle/>
          <a:p>
            <a:r>
              <a:rPr lang="en-GB" sz="4000" dirty="0" smtClean="0"/>
              <a:t>Criteria</a:t>
            </a:r>
          </a:p>
          <a:p>
            <a:pPr marL="45720" indent="0">
              <a:buNone/>
            </a:pPr>
            <a:r>
              <a:rPr lang="en-GB" dirty="0" smtClean="0"/>
              <a:t>Two criteria can be taken to decide the investment decision.</a:t>
            </a:r>
          </a:p>
          <a:p>
            <a:pPr marL="502920" indent="-457200">
              <a:buFont typeface="+mj-lt"/>
              <a:buAutoNum type="arabicPeriod"/>
            </a:pPr>
            <a:r>
              <a:rPr lang="en-GB" dirty="0" smtClean="0"/>
              <a:t>Financial </a:t>
            </a:r>
          </a:p>
          <a:p>
            <a:pPr marL="502920" indent="-457200">
              <a:buFont typeface="+mj-lt"/>
              <a:buAutoNum type="arabicPeriod"/>
            </a:pPr>
            <a:r>
              <a:rPr lang="en-GB" dirty="0" smtClean="0"/>
              <a:t>Non-Financial</a:t>
            </a:r>
          </a:p>
          <a:p>
            <a:pPr marL="45720" indent="0">
              <a:buNone/>
            </a:pPr>
            <a:endParaRPr lang="en-GB" dirty="0" smtClean="0"/>
          </a:p>
          <a:p>
            <a:pPr marL="45720" indent="0">
              <a:buNone/>
            </a:pPr>
            <a:endParaRPr lang="en-GB" dirty="0"/>
          </a:p>
        </p:txBody>
      </p:sp>
      <p:sp>
        <p:nvSpPr>
          <p:cNvPr id="16" name="Date Placeholder 15">
            <a:extLst>
              <a:ext uri="{FF2B5EF4-FFF2-40B4-BE49-F238E27FC236}">
                <a16:creationId xmlns="" xmlns:a16="http://schemas.microsoft.com/office/drawing/2014/main" id="{0F95FFC9-0D19-4862-81D3-3E56AC15E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600" b="1" smtClean="0"/>
              <a:t>10/3/2019</a:t>
            </a:r>
            <a:endParaRPr lang="en-US" sz="1600" b="1"/>
          </a:p>
        </p:txBody>
      </p:sp>
      <p:sp>
        <p:nvSpPr>
          <p:cNvPr id="7" name="Footer Placeholder 16">
            <a:extLst>
              <a:ext uri="{FF2B5EF4-FFF2-40B4-BE49-F238E27FC236}">
                <a16:creationId xmlns="" xmlns:a16="http://schemas.microsoft.com/office/drawing/2014/main" id="{34CDA5D8-5120-4628-BB99-BDABC896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GB" sz="2000" b="1" dirty="0"/>
              <a:t>The Brain </a:t>
            </a:r>
            <a:r>
              <a:rPr lang="en-GB" sz="2000" b="1" dirty="0" smtClean="0"/>
              <a:t>Power Troopers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1404730" y="3167270"/>
            <a:ext cx="4903305" cy="2690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Financial</a:t>
            </a:r>
          </a:p>
          <a:p>
            <a:pPr algn="ctr"/>
            <a:r>
              <a:rPr lang="en-US" dirty="0" smtClean="0"/>
              <a:t>Revenue</a:t>
            </a:r>
          </a:p>
          <a:p>
            <a:pPr algn="ctr"/>
            <a:r>
              <a:rPr lang="en-US" dirty="0" smtClean="0"/>
              <a:t>Initial investment</a:t>
            </a:r>
          </a:p>
          <a:p>
            <a:pPr algn="ctr"/>
            <a:r>
              <a:rPr lang="en-US" dirty="0" smtClean="0"/>
              <a:t>Cost</a:t>
            </a:r>
          </a:p>
          <a:p>
            <a:pPr algn="ctr"/>
            <a:r>
              <a:rPr lang="en-US" dirty="0" smtClean="0"/>
              <a:t>Cash Flow</a:t>
            </a:r>
          </a:p>
          <a:p>
            <a:pPr algn="ctr"/>
            <a:r>
              <a:rPr lang="en-US" dirty="0" smtClean="0"/>
              <a:t>NPV</a:t>
            </a:r>
          </a:p>
          <a:p>
            <a:pPr algn="ctr"/>
            <a:r>
              <a:rPr lang="en-US" dirty="0" smtClean="0"/>
              <a:t>Financing techniques</a:t>
            </a:r>
          </a:p>
          <a:p>
            <a:pPr algn="ctr"/>
            <a:r>
              <a:rPr lang="en-US" dirty="0" smtClean="0"/>
              <a:t>Family run business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77877" y="3098774"/>
            <a:ext cx="4903305" cy="2690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Non financial</a:t>
            </a:r>
          </a:p>
          <a:p>
            <a:pPr algn="ctr"/>
            <a:r>
              <a:rPr lang="en-US" dirty="0" smtClean="0"/>
              <a:t>Environmental</a:t>
            </a:r>
          </a:p>
          <a:p>
            <a:pPr algn="ctr"/>
            <a:r>
              <a:rPr lang="en-US" dirty="0" smtClean="0"/>
              <a:t>Location</a:t>
            </a:r>
          </a:p>
          <a:p>
            <a:pPr algn="ctr"/>
            <a:r>
              <a:rPr lang="en-US" dirty="0" smtClean="0"/>
              <a:t>Social</a:t>
            </a:r>
          </a:p>
          <a:p>
            <a:pPr algn="ctr"/>
            <a:r>
              <a:rPr lang="en-US" dirty="0" smtClean="0"/>
              <a:t>Legal</a:t>
            </a:r>
          </a:p>
          <a:p>
            <a:pPr algn="ctr"/>
            <a:r>
              <a:rPr lang="en-US" dirty="0" smtClean="0"/>
              <a:t>Economy</a:t>
            </a:r>
          </a:p>
          <a:p>
            <a:pPr algn="ctr"/>
            <a:r>
              <a:rPr lang="en-US" dirty="0" smtClean="0"/>
              <a:t>Strategies of the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4</a:t>
            </a:fld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="" xmlns:a16="http://schemas.microsoft.com/office/drawing/2014/main" id="{691C2B5F-1A80-43F8-ACD2-FA826CEA8E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04" y="269047"/>
            <a:ext cx="2108718" cy="621029"/>
          </a:xfrm>
        </p:spPr>
      </p:pic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A677B798-9855-4E31-B649-366274C10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852" y="1219200"/>
            <a:ext cx="10401201" cy="4883402"/>
          </a:xfrm>
        </p:spPr>
        <p:txBody>
          <a:bodyPr/>
          <a:lstStyle/>
          <a:p>
            <a:r>
              <a:rPr lang="en-GB" dirty="0" smtClean="0"/>
              <a:t>Evaluating Criteria – Non Financial</a:t>
            </a:r>
          </a:p>
          <a:p>
            <a:pPr marL="45720" indent="0">
              <a:buNone/>
            </a:pPr>
            <a:r>
              <a:rPr lang="en-GB" dirty="0" smtClean="0"/>
              <a:t>Environmental – The impact of the operation of the company </a:t>
            </a:r>
          </a:p>
          <a:p>
            <a:pPr marL="1087438" indent="0">
              <a:buNone/>
            </a:pPr>
            <a:r>
              <a:rPr lang="en-GB" dirty="0" smtClean="0"/>
              <a:t>Location- </a:t>
            </a:r>
            <a:r>
              <a:rPr lang="en-GB" dirty="0" err="1" smtClean="0"/>
              <a:t>Valeendia</a:t>
            </a:r>
            <a:r>
              <a:rPr lang="en-GB" dirty="0" smtClean="0"/>
              <a:t> ( Country with a developing economy, thriving tourism industry)</a:t>
            </a:r>
          </a:p>
          <a:p>
            <a:pPr marL="52388" indent="0">
              <a:buNone/>
              <a:tabLst>
                <a:tab pos="0" algn="l"/>
              </a:tabLst>
            </a:pPr>
            <a:r>
              <a:rPr lang="en-GB" dirty="0" smtClean="0"/>
              <a:t>Social-  Under age labours ( minors)</a:t>
            </a:r>
          </a:p>
          <a:p>
            <a:pPr marL="52388" indent="0">
              <a:buNone/>
              <a:tabLst>
                <a:tab pos="0" algn="l"/>
              </a:tabLst>
            </a:pPr>
            <a:r>
              <a:rPr lang="en-GB" dirty="0" smtClean="0"/>
              <a:t>Legal- The company is currently being sued for an environmental pollution </a:t>
            </a:r>
          </a:p>
          <a:p>
            <a:pPr marL="52388" indent="0">
              <a:buNone/>
              <a:tabLst>
                <a:tab pos="0" algn="l"/>
              </a:tabLst>
            </a:pPr>
            <a:r>
              <a:rPr lang="en-GB" dirty="0" smtClean="0"/>
              <a:t>Economy-  Global recession</a:t>
            </a:r>
          </a:p>
          <a:p>
            <a:pPr marL="52388" indent="0">
              <a:buNone/>
              <a:tabLst>
                <a:tab pos="0" algn="l"/>
              </a:tabLst>
            </a:pPr>
            <a:r>
              <a:rPr lang="en-GB" dirty="0" smtClean="0"/>
              <a:t>Strategies of the company- Competitive pricing strategy</a:t>
            </a:r>
          </a:p>
          <a:p>
            <a:pPr marL="52388" indent="0">
              <a:buNone/>
              <a:tabLst>
                <a:tab pos="0" algn="l"/>
              </a:tabLst>
            </a:pPr>
            <a:endParaRPr lang="en-GB" dirty="0" smtClean="0"/>
          </a:p>
          <a:p>
            <a:pPr marL="45720" indent="0">
              <a:buNone/>
            </a:pPr>
            <a:r>
              <a:rPr lang="en-GB" dirty="0" smtClean="0"/>
              <a:t> </a:t>
            </a:r>
          </a:p>
          <a:p>
            <a:endParaRPr lang="en-GB" dirty="0"/>
          </a:p>
        </p:txBody>
      </p:sp>
      <p:sp>
        <p:nvSpPr>
          <p:cNvPr id="16" name="Date Placeholder 15">
            <a:extLst>
              <a:ext uri="{FF2B5EF4-FFF2-40B4-BE49-F238E27FC236}">
                <a16:creationId xmlns="" xmlns:a16="http://schemas.microsoft.com/office/drawing/2014/main" id="{0F95FFC9-0D19-4862-81D3-3E56AC15E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600" b="1" smtClean="0"/>
              <a:t>10/3/2019</a:t>
            </a:r>
            <a:endParaRPr lang="en-US" sz="1600" b="1"/>
          </a:p>
        </p:txBody>
      </p:sp>
      <p:sp>
        <p:nvSpPr>
          <p:cNvPr id="7" name="Footer Placeholder 16">
            <a:extLst>
              <a:ext uri="{FF2B5EF4-FFF2-40B4-BE49-F238E27FC236}">
                <a16:creationId xmlns="" xmlns:a16="http://schemas.microsoft.com/office/drawing/2014/main" id="{34CDA5D8-5120-4628-BB99-BDABC896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GB" sz="2000" b="1" dirty="0"/>
              <a:t>The Brain </a:t>
            </a:r>
            <a:r>
              <a:rPr lang="en-GB" sz="2000" b="1" dirty="0" smtClean="0"/>
              <a:t>Power Troopers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8359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0BF5E-D52F-48AE-9D3B-866F81F77FEF}" type="slidenum">
              <a:rPr lang="en-US" smtClean="0"/>
              <a:t>5</a:t>
            </a:fld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="" xmlns:a16="http://schemas.microsoft.com/office/drawing/2014/main" id="{691C2B5F-1A80-43F8-ACD2-FA826CEA8E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04" y="269047"/>
            <a:ext cx="2108718" cy="621029"/>
          </a:xfrm>
        </p:spPr>
      </p:pic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A677B798-9855-4E31-B649-366274C10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2365" y="1126435"/>
            <a:ext cx="10321688" cy="4976167"/>
          </a:xfrm>
        </p:spPr>
        <p:txBody>
          <a:bodyPr/>
          <a:lstStyle/>
          <a:p>
            <a:r>
              <a:rPr lang="en-GB" dirty="0" smtClean="0"/>
              <a:t>Recommendation</a:t>
            </a:r>
            <a:endParaRPr lang="en-GB" dirty="0"/>
          </a:p>
          <a:p>
            <a:pPr marL="45720" indent="0">
              <a:buNone/>
            </a:pPr>
            <a:r>
              <a:rPr lang="en-US" dirty="0" smtClean="0"/>
              <a:t>The company is willing to invest in ,</a:t>
            </a:r>
          </a:p>
          <a:p>
            <a:r>
              <a:rPr lang="en-US" dirty="0" smtClean="0"/>
              <a:t>low </a:t>
            </a:r>
            <a:r>
              <a:rPr lang="en-US" dirty="0"/>
              <a:t>wage economy</a:t>
            </a:r>
            <a:r>
              <a:rPr lang="en-US" dirty="0" smtClean="0"/>
              <a:t>, ( minimum wage cost)</a:t>
            </a:r>
          </a:p>
          <a:p>
            <a:r>
              <a:rPr lang="en-US" dirty="0" smtClean="0"/>
              <a:t>With </a:t>
            </a:r>
            <a:r>
              <a:rPr lang="en-US" dirty="0"/>
              <a:t>a poorly educated </a:t>
            </a:r>
            <a:r>
              <a:rPr lang="en-US" dirty="0" smtClean="0"/>
              <a:t>population</a:t>
            </a:r>
          </a:p>
          <a:p>
            <a:r>
              <a:rPr lang="en-US" dirty="0" smtClean="0"/>
              <a:t>Bearing the one time environmental cost</a:t>
            </a:r>
          </a:p>
          <a:p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endParaRPr lang="en-GB" dirty="0" smtClean="0"/>
          </a:p>
        </p:txBody>
      </p:sp>
      <p:sp>
        <p:nvSpPr>
          <p:cNvPr id="16" name="Date Placeholder 15">
            <a:extLst>
              <a:ext uri="{FF2B5EF4-FFF2-40B4-BE49-F238E27FC236}">
                <a16:creationId xmlns="" xmlns:a16="http://schemas.microsoft.com/office/drawing/2014/main" id="{0F95FFC9-0D19-4862-81D3-3E56AC15E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600" b="1" smtClean="0"/>
              <a:t>10/3/2019</a:t>
            </a:r>
            <a:endParaRPr lang="en-US" sz="1600" b="1"/>
          </a:p>
        </p:txBody>
      </p:sp>
      <p:sp>
        <p:nvSpPr>
          <p:cNvPr id="7" name="Footer Placeholder 16">
            <a:extLst>
              <a:ext uri="{FF2B5EF4-FFF2-40B4-BE49-F238E27FC236}">
                <a16:creationId xmlns="" xmlns:a16="http://schemas.microsoft.com/office/drawing/2014/main" id="{34CDA5D8-5120-4628-BB99-BDABC896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GB" sz="2000" b="1" dirty="0"/>
              <a:t>The Brain </a:t>
            </a:r>
            <a:r>
              <a:rPr lang="en-GB" sz="2000" b="1" dirty="0" smtClean="0"/>
              <a:t>Power Troopers</a:t>
            </a:r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940904" y="3962400"/>
            <a:ext cx="6732105" cy="102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Decision- Invest in Comfy Stay Hotel Chain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926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347</TotalTime>
  <Words>323</Words>
  <Application>Microsoft Office PowerPoint</Application>
  <PresentationFormat>Widescreen</PresentationFormat>
  <Paragraphs>76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Corbel</vt:lpstr>
      <vt:lpstr>NewsGoth BT</vt:lpstr>
      <vt:lpstr>Times New Roman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Vajeesha</dc:creator>
  <cp:lastModifiedBy>Nazny</cp:lastModifiedBy>
  <cp:revision>39</cp:revision>
  <dcterms:created xsi:type="dcterms:W3CDTF">2019-08-17T14:22:55Z</dcterms:created>
  <dcterms:modified xsi:type="dcterms:W3CDTF">2019-10-03T05:34:12Z</dcterms:modified>
</cp:coreProperties>
</file>